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4" r:id="rId7"/>
    <p:sldId id="270" r:id="rId8"/>
    <p:sldId id="262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51" y="0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51" y="8829967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F1940E5-AAA2-4631-8E0F-8F997E3CE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524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DB73-FC06-46AC-B1D8-F5A0E37E3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1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2D42-0C85-4939-B87D-EF8ABA3508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28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0132-123A-4355-828E-ECDD921AF0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63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D0C-4394-4C8C-AB68-03FCA34594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83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59E4B-2C23-4FC1-BD9E-D38A1B91B9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26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5F37-B0D5-44CB-A4A2-D54461020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32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0C892-ECF4-4186-9420-2DAF67362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5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73B2B-9CAF-4A07-A807-A95A660E6F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10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2AB7F-8929-4E9F-86B6-6FE360EF86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69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A92A-E68D-4800-B031-DD18E5C948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19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68F64-34A2-403F-A7EE-28FB4D0802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51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E03D420-324C-483C-8BEA-660F26A33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76200" y="-76200"/>
            <a:ext cx="9296400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 smtClean="0"/>
              <a:t>Me llamo _________   Clase </a:t>
            </a:r>
            <a:r>
              <a:rPr lang="en-US" altLang="en-US" sz="4000" dirty="0" smtClean="0"/>
              <a:t>702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La fecha es el </a:t>
            </a:r>
            <a:r>
              <a:rPr lang="en-US" altLang="en-US" sz="4000" dirty="0"/>
              <a:t>2</a:t>
            </a:r>
            <a:r>
              <a:rPr lang="en-US" altLang="en-US" sz="4000" dirty="0" smtClean="0"/>
              <a:t> de </a:t>
            </a:r>
            <a:r>
              <a:rPr lang="en-US" altLang="en-US" sz="4000" dirty="0" err="1" smtClean="0"/>
              <a:t>noviembre</a:t>
            </a:r>
            <a:r>
              <a:rPr lang="en-US" altLang="en-US" sz="4000" dirty="0" smtClean="0"/>
              <a:t> del 2017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143000"/>
            <a:ext cx="8842375" cy="49561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</a:rPr>
              <a:t>Proposito</a:t>
            </a:r>
            <a:r>
              <a:rPr lang="en-US" altLang="en-US" b="1" dirty="0" smtClean="0">
                <a:solidFill>
                  <a:schemeClr val="hlink"/>
                </a:solidFill>
                <a:effectLst/>
              </a:rPr>
              <a:t> # 17: </a:t>
            </a:r>
            <a:r>
              <a:rPr lang="en-US" altLang="en-US" dirty="0" smtClean="0">
                <a:effectLst/>
                <a:cs typeface="Arial" charset="0"/>
              </a:rPr>
              <a:t>¿Como </a:t>
            </a:r>
            <a:r>
              <a:rPr lang="en-US" altLang="en-US" dirty="0" err="1" smtClean="0">
                <a:effectLst/>
                <a:cs typeface="Arial" charset="0"/>
              </a:rPr>
              <a:t>terminamos</a:t>
            </a:r>
            <a:r>
              <a:rPr lang="en-US" altLang="en-US" dirty="0" smtClean="0">
                <a:effectLst/>
                <a:cs typeface="Arial" charset="0"/>
              </a:rPr>
              <a:t> el </a:t>
            </a:r>
            <a:r>
              <a:rPr lang="en-US" altLang="en-US" dirty="0" err="1" smtClean="0">
                <a:effectLst/>
                <a:cs typeface="Arial" charset="0"/>
              </a:rPr>
              <a:t>repaso</a:t>
            </a:r>
            <a:r>
              <a:rPr lang="en-US" altLang="en-US" dirty="0" smtClean="0">
                <a:effectLst/>
                <a:cs typeface="Arial" charset="0"/>
              </a:rPr>
              <a:t> para </a:t>
            </a:r>
            <a:r>
              <a:rPr lang="en-US" altLang="en-US" u="sng" dirty="0" smtClean="0">
                <a:effectLst/>
                <a:cs typeface="Arial" charset="0"/>
              </a:rPr>
              <a:t>Quiz: </a:t>
            </a:r>
            <a:r>
              <a:rPr lang="en-US" altLang="en-US" u="sng" dirty="0" err="1" smtClean="0">
                <a:effectLst/>
                <a:cs typeface="Arial" charset="0"/>
              </a:rPr>
              <a:t>Repaso</a:t>
            </a:r>
            <a:r>
              <a:rPr lang="en-US" altLang="en-US" u="sng" dirty="0" smtClean="0">
                <a:effectLst/>
                <a:cs typeface="Arial" charset="0"/>
              </a:rPr>
              <a:t> C</a:t>
            </a:r>
            <a:r>
              <a:rPr lang="en-US" altLang="en-US" dirty="0" smtClean="0">
                <a:effectLst/>
                <a:cs typeface="Arial" charset="0"/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i="1" dirty="0" smtClean="0">
                <a:solidFill>
                  <a:srgbClr val="7030A0"/>
                </a:solidFill>
                <a:effectLst/>
                <a:cs typeface="Arial" charset="0"/>
              </a:rPr>
              <a:t>L.O: to finish the review of the house and home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Actividad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 </a:t>
            </a:r>
            <a:r>
              <a:rPr lang="en-US" altLang="en-US" b="1" dirty="0" err="1" smtClean="0">
                <a:solidFill>
                  <a:schemeClr val="hlink"/>
                </a:solidFill>
                <a:effectLst/>
                <a:cs typeface="Arial" charset="0"/>
              </a:rPr>
              <a:t>Inicial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: </a:t>
            </a:r>
            <a:r>
              <a:rPr lang="en-US" altLang="en-US" dirty="0" err="1" smtClean="0">
                <a:effectLst/>
                <a:cs typeface="Arial" charset="0"/>
              </a:rPr>
              <a:t>Identifica</a:t>
            </a:r>
            <a:r>
              <a:rPr lang="en-US" altLang="en-US" b="1" dirty="0" smtClean="0">
                <a:solidFill>
                  <a:schemeClr val="hlink"/>
                </a:solidFill>
                <a:effectLst/>
                <a:cs typeface="Arial" charset="0"/>
              </a:rPr>
              <a:t>	</a:t>
            </a:r>
          </a:p>
        </p:txBody>
      </p:sp>
      <p:pic>
        <p:nvPicPr>
          <p:cNvPr id="2052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635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H="1" flipV="1">
            <a:off x="3810000" y="3657600"/>
            <a:ext cx="609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V="1">
            <a:off x="7010400" y="48006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486400" y="3581400"/>
            <a:ext cx="228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9" descr="MCj043383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0" descr="MCj039689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4619625"/>
            <a:ext cx="1830387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228600" y="41148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1.</a:t>
            </a:r>
          </a:p>
        </p:txBody>
      </p:sp>
      <p:sp>
        <p:nvSpPr>
          <p:cNvPr id="2065" name="TextBox 23"/>
          <p:cNvSpPr txBox="1">
            <a:spLocks noChangeArrowheads="1"/>
          </p:cNvSpPr>
          <p:nvPr/>
        </p:nvSpPr>
        <p:spPr bwMode="auto">
          <a:xfrm>
            <a:off x="1844675" y="4338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2.</a:t>
            </a:r>
          </a:p>
        </p:txBody>
      </p:sp>
      <p:sp>
        <p:nvSpPr>
          <p:cNvPr id="2066" name="TextBox 24"/>
          <p:cNvSpPr txBox="1">
            <a:spLocks noChangeArrowheads="1"/>
          </p:cNvSpPr>
          <p:nvPr/>
        </p:nvSpPr>
        <p:spPr bwMode="auto">
          <a:xfrm>
            <a:off x="3775075" y="333375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3.</a:t>
            </a:r>
          </a:p>
        </p:txBody>
      </p:sp>
      <p:sp>
        <p:nvSpPr>
          <p:cNvPr id="2067" name="TextBox 25"/>
          <p:cNvSpPr txBox="1">
            <a:spLocks noChangeArrowheads="1"/>
          </p:cNvSpPr>
          <p:nvPr/>
        </p:nvSpPr>
        <p:spPr bwMode="auto">
          <a:xfrm>
            <a:off x="5241925" y="3346450"/>
            <a:ext cx="441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4.</a:t>
            </a:r>
          </a:p>
        </p:txBody>
      </p:sp>
      <p:sp>
        <p:nvSpPr>
          <p:cNvPr id="2068" name="TextBox 26"/>
          <p:cNvSpPr txBox="1">
            <a:spLocks noChangeArrowheads="1"/>
          </p:cNvSpPr>
          <p:nvPr/>
        </p:nvSpPr>
        <p:spPr bwMode="auto">
          <a:xfrm>
            <a:off x="8229600" y="46497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ining 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427788" y="1143000"/>
            <a:ext cx="201612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6" name="Line 6"/>
          <p:cNvSpPr>
            <a:spLocks noChangeShapeType="1"/>
          </p:cNvSpPr>
          <p:nvPr/>
        </p:nvSpPr>
        <p:spPr bwMode="auto">
          <a:xfrm>
            <a:off x="6934200" y="3429000"/>
            <a:ext cx="3810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219200"/>
            <a:ext cx="14573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Line 9"/>
          <p:cNvSpPr>
            <a:spLocks noChangeShapeType="1"/>
          </p:cNvSpPr>
          <p:nvPr/>
        </p:nvSpPr>
        <p:spPr bwMode="auto">
          <a:xfrm flipH="1">
            <a:off x="1752600" y="2514600"/>
            <a:ext cx="838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4"/>
          <p:cNvSpPr>
            <a:spLocks noChangeShapeType="1"/>
          </p:cNvSpPr>
          <p:nvPr/>
        </p:nvSpPr>
        <p:spPr bwMode="auto">
          <a:xfrm flipH="1">
            <a:off x="4419600" y="3962400"/>
            <a:ext cx="685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1290638" y="27320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6.</a:t>
            </a:r>
          </a:p>
        </p:txBody>
      </p:sp>
      <p:sp>
        <p:nvSpPr>
          <p:cNvPr id="3085" name="TextBox 15"/>
          <p:cNvSpPr txBox="1">
            <a:spLocks noChangeArrowheads="1"/>
          </p:cNvSpPr>
          <p:nvPr/>
        </p:nvSpPr>
        <p:spPr bwMode="auto">
          <a:xfrm>
            <a:off x="6934200" y="6810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7.</a:t>
            </a:r>
          </a:p>
        </p:txBody>
      </p:sp>
      <p:sp>
        <p:nvSpPr>
          <p:cNvPr id="3086" name="TextBox 16"/>
          <p:cNvSpPr txBox="1">
            <a:spLocks noChangeArrowheads="1"/>
          </p:cNvSpPr>
          <p:nvPr/>
        </p:nvSpPr>
        <p:spPr bwMode="auto">
          <a:xfrm>
            <a:off x="4054475" y="471963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8.</a:t>
            </a:r>
          </a:p>
        </p:txBody>
      </p:sp>
      <p:sp>
        <p:nvSpPr>
          <p:cNvPr id="3087" name="TextBox 17"/>
          <p:cNvSpPr txBox="1">
            <a:spLocks noChangeArrowheads="1"/>
          </p:cNvSpPr>
          <p:nvPr/>
        </p:nvSpPr>
        <p:spPr bwMode="auto">
          <a:xfrm>
            <a:off x="6721475" y="4724400"/>
            <a:ext cx="44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bed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4864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/>
          <p:cNvSpPr>
            <a:spLocks noChangeShapeType="1"/>
          </p:cNvSpPr>
          <p:nvPr/>
        </p:nvSpPr>
        <p:spPr bwMode="auto">
          <a:xfrm flipH="1" flipV="1">
            <a:off x="1066800" y="3505200"/>
            <a:ext cx="1524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5105400" y="3733800"/>
            <a:ext cx="266700" cy="1905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705600" y="3429000"/>
            <a:ext cx="7620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2" name="Line 13"/>
          <p:cNvSpPr>
            <a:spLocks noChangeShapeType="1"/>
          </p:cNvSpPr>
          <p:nvPr/>
        </p:nvSpPr>
        <p:spPr bwMode="auto">
          <a:xfrm flipV="1">
            <a:off x="7010400" y="21336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4608513" y="914400"/>
            <a:ext cx="1716087" cy="1828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 flipV="1">
            <a:off x="3124200" y="838200"/>
            <a:ext cx="1143000" cy="1676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5" name="Line 18"/>
          <p:cNvSpPr>
            <a:spLocks noChangeShapeType="1"/>
          </p:cNvSpPr>
          <p:nvPr/>
        </p:nvSpPr>
        <p:spPr bwMode="auto">
          <a:xfrm>
            <a:off x="1295400" y="5791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6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43500"/>
            <a:ext cx="15621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Line 25"/>
          <p:cNvSpPr>
            <a:spLocks noChangeShapeType="1"/>
          </p:cNvSpPr>
          <p:nvPr/>
        </p:nvSpPr>
        <p:spPr bwMode="auto">
          <a:xfrm>
            <a:off x="1524000" y="6019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8" name="Line 27"/>
          <p:cNvSpPr>
            <a:spLocks noChangeShapeType="1"/>
          </p:cNvSpPr>
          <p:nvPr/>
        </p:nvSpPr>
        <p:spPr bwMode="auto">
          <a:xfrm flipV="1">
            <a:off x="4572000" y="838200"/>
            <a:ext cx="152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7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10100"/>
            <a:ext cx="1447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Line 42"/>
          <p:cNvSpPr>
            <a:spLocks noChangeShapeType="1"/>
          </p:cNvSpPr>
          <p:nvPr/>
        </p:nvSpPr>
        <p:spPr bwMode="auto">
          <a:xfrm>
            <a:off x="6934200" y="58674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Box 30"/>
          <p:cNvSpPr txBox="1">
            <a:spLocks noChangeArrowheads="1"/>
          </p:cNvSpPr>
          <p:nvPr/>
        </p:nvSpPr>
        <p:spPr bwMode="auto">
          <a:xfrm>
            <a:off x="4608513" y="534352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10.</a:t>
            </a:r>
          </a:p>
        </p:txBody>
      </p:sp>
      <p:sp>
        <p:nvSpPr>
          <p:cNvPr id="4121" name="TextBox 31"/>
          <p:cNvSpPr txBox="1">
            <a:spLocks noChangeArrowheads="1"/>
          </p:cNvSpPr>
          <p:nvPr/>
        </p:nvSpPr>
        <p:spPr bwMode="auto">
          <a:xfrm>
            <a:off x="533400" y="3429000"/>
            <a:ext cx="595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11.</a:t>
            </a:r>
          </a:p>
        </p:txBody>
      </p:sp>
      <p:sp>
        <p:nvSpPr>
          <p:cNvPr id="4122" name="TextBox 33"/>
          <p:cNvSpPr txBox="1">
            <a:spLocks noChangeArrowheads="1"/>
          </p:cNvSpPr>
          <p:nvPr/>
        </p:nvSpPr>
        <p:spPr bwMode="auto">
          <a:xfrm>
            <a:off x="7162800" y="3013075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12.</a:t>
            </a:r>
          </a:p>
        </p:txBody>
      </p:sp>
      <p:sp>
        <p:nvSpPr>
          <p:cNvPr id="4123" name="TextBox 34"/>
          <p:cNvSpPr txBox="1">
            <a:spLocks noChangeArrowheads="1"/>
          </p:cNvSpPr>
          <p:nvPr/>
        </p:nvSpPr>
        <p:spPr bwMode="auto">
          <a:xfrm>
            <a:off x="7813675" y="19383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13.</a:t>
            </a:r>
          </a:p>
        </p:txBody>
      </p:sp>
      <p:sp>
        <p:nvSpPr>
          <p:cNvPr id="4124" name="TextBox 35"/>
          <p:cNvSpPr txBox="1">
            <a:spLocks noChangeArrowheads="1"/>
          </p:cNvSpPr>
          <p:nvPr/>
        </p:nvSpPr>
        <p:spPr bwMode="auto">
          <a:xfrm>
            <a:off x="6424613" y="8620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14.</a:t>
            </a:r>
          </a:p>
        </p:txBody>
      </p:sp>
      <p:sp>
        <p:nvSpPr>
          <p:cNvPr id="4125" name="TextBox 36"/>
          <p:cNvSpPr txBox="1">
            <a:spLocks noChangeArrowheads="1"/>
          </p:cNvSpPr>
          <p:nvPr/>
        </p:nvSpPr>
        <p:spPr bwMode="auto">
          <a:xfrm>
            <a:off x="4114800" y="7604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15.</a:t>
            </a:r>
          </a:p>
        </p:txBody>
      </p:sp>
      <p:sp>
        <p:nvSpPr>
          <p:cNvPr id="4126" name="TextBox 37"/>
          <p:cNvSpPr txBox="1">
            <a:spLocks noChangeArrowheads="1"/>
          </p:cNvSpPr>
          <p:nvPr/>
        </p:nvSpPr>
        <p:spPr bwMode="auto">
          <a:xfrm>
            <a:off x="2682875" y="6842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16.</a:t>
            </a:r>
          </a:p>
        </p:txBody>
      </p:sp>
      <p:sp>
        <p:nvSpPr>
          <p:cNvPr id="4127" name="TextBox 38"/>
          <p:cNvSpPr txBox="1">
            <a:spLocks noChangeArrowheads="1"/>
          </p:cNvSpPr>
          <p:nvPr/>
        </p:nvSpPr>
        <p:spPr bwMode="auto">
          <a:xfrm>
            <a:off x="2209800" y="5786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17.</a:t>
            </a:r>
          </a:p>
        </p:txBody>
      </p:sp>
      <p:sp>
        <p:nvSpPr>
          <p:cNvPr id="4128" name="TextBox 39"/>
          <p:cNvSpPr txBox="1">
            <a:spLocks noChangeArrowheads="1"/>
          </p:cNvSpPr>
          <p:nvPr/>
        </p:nvSpPr>
        <p:spPr bwMode="auto">
          <a:xfrm>
            <a:off x="7543800" y="57150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8585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1524000" y="3352800"/>
            <a:ext cx="6096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5562600" y="914400"/>
            <a:ext cx="381000" cy="2590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6553200" y="4724400"/>
            <a:ext cx="609600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1143000" y="1524000"/>
            <a:ext cx="1371600" cy="1066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3200400" y="4038600"/>
            <a:ext cx="144780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 flipH="1">
            <a:off x="1981200" y="2286000"/>
            <a:ext cx="152400" cy="304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 flipV="1">
            <a:off x="2133600" y="2286000"/>
            <a:ext cx="762000" cy="228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2133600" y="2400300"/>
            <a:ext cx="152400" cy="3429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V="1">
            <a:off x="4724400" y="3200400"/>
            <a:ext cx="914400" cy="3810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37" name="TextBox 22"/>
          <p:cNvSpPr txBox="1">
            <a:spLocks noChangeArrowheads="1"/>
          </p:cNvSpPr>
          <p:nvPr/>
        </p:nvSpPr>
        <p:spPr bwMode="auto">
          <a:xfrm>
            <a:off x="5334000" y="5334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19.</a:t>
            </a:r>
          </a:p>
        </p:txBody>
      </p:sp>
      <p:sp>
        <p:nvSpPr>
          <p:cNvPr id="5138" name="TextBox 23"/>
          <p:cNvSpPr txBox="1">
            <a:spLocks noChangeArrowheads="1"/>
          </p:cNvSpPr>
          <p:nvPr/>
        </p:nvSpPr>
        <p:spPr bwMode="auto">
          <a:xfrm>
            <a:off x="6477000" y="5634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20.</a:t>
            </a:r>
          </a:p>
        </p:txBody>
      </p:sp>
      <p:sp>
        <p:nvSpPr>
          <p:cNvPr id="5139" name="TextBox 24"/>
          <p:cNvSpPr txBox="1">
            <a:spLocks noChangeArrowheads="1"/>
          </p:cNvSpPr>
          <p:nvPr/>
        </p:nvSpPr>
        <p:spPr bwMode="auto">
          <a:xfrm>
            <a:off x="998538" y="33480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21.</a:t>
            </a:r>
          </a:p>
        </p:txBody>
      </p:sp>
      <p:sp>
        <p:nvSpPr>
          <p:cNvPr id="5140" name="TextBox 25"/>
          <p:cNvSpPr txBox="1">
            <a:spLocks noChangeArrowheads="1"/>
          </p:cNvSpPr>
          <p:nvPr/>
        </p:nvSpPr>
        <p:spPr bwMode="auto">
          <a:xfrm>
            <a:off x="2514600" y="5789613"/>
            <a:ext cx="612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22.</a:t>
            </a: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530225" y="1371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bath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04938"/>
            <a:ext cx="586740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Line 5"/>
          <p:cNvSpPr>
            <a:spLocks noChangeShapeType="1"/>
          </p:cNvSpPr>
          <p:nvPr/>
        </p:nvSpPr>
        <p:spPr bwMode="auto">
          <a:xfrm flipH="1">
            <a:off x="1524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H="1" flipV="1">
            <a:off x="1447800" y="13716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 flipV="1">
            <a:off x="3962400" y="1066800"/>
            <a:ext cx="609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6096000" y="3482975"/>
            <a:ext cx="7620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Line 10"/>
          <p:cNvSpPr>
            <a:spLocks noChangeShapeType="1"/>
          </p:cNvSpPr>
          <p:nvPr/>
        </p:nvSpPr>
        <p:spPr bwMode="auto">
          <a:xfrm flipV="1">
            <a:off x="5029200" y="1143000"/>
            <a:ext cx="74612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7" name="TextBox 15"/>
          <p:cNvSpPr txBox="1">
            <a:spLocks noChangeArrowheads="1"/>
          </p:cNvSpPr>
          <p:nvPr/>
        </p:nvSpPr>
        <p:spPr bwMode="auto">
          <a:xfrm>
            <a:off x="3349625" y="9906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24.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889000" y="13001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25.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1282700" y="3500438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26.</a:t>
            </a:r>
          </a:p>
        </p:txBody>
      </p:sp>
      <p:sp>
        <p:nvSpPr>
          <p:cNvPr id="6160" name="TextBox 18"/>
          <p:cNvSpPr txBox="1">
            <a:spLocks noChangeArrowheads="1"/>
          </p:cNvSpPr>
          <p:nvPr/>
        </p:nvSpPr>
        <p:spPr bwMode="auto">
          <a:xfrm>
            <a:off x="6096000" y="5516563"/>
            <a:ext cx="61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27.</a:t>
            </a:r>
          </a:p>
        </p:txBody>
      </p:sp>
      <p:sp>
        <p:nvSpPr>
          <p:cNvPr id="6161" name="TextBox 19"/>
          <p:cNvSpPr txBox="1">
            <a:spLocks noChangeArrowheads="1"/>
          </p:cNvSpPr>
          <p:nvPr/>
        </p:nvSpPr>
        <p:spPr bwMode="auto">
          <a:xfrm>
            <a:off x="5775325" y="838200"/>
            <a:ext cx="612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28.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82296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  <a:t>La familia Simpson</a:t>
            </a:r>
            <a:br>
              <a:rPr lang="es-MX" altLang="en-US" sz="4000" dirty="0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4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1" name="Picture 3" descr="arbol genealogico, simps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81050"/>
            <a:ext cx="7315200" cy="591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028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88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71700" y="231298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80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81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73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24600" y="2286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70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838200" y="43926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57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455863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55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543300" y="447516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46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281613" y="446881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902450" y="4364038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49  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838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5146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9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1148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2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ños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7010400" y="6477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</a:rPr>
              <a:t>1 a</a:t>
            </a:r>
            <a:r>
              <a:rPr lang="es-ES_tradnl" altLang="en-US" sz="1400" b="1">
                <a:solidFill>
                  <a:srgbClr val="6600CC"/>
                </a:solidFill>
                <a:latin typeface="Tahoma" pitchFamily="34" charset="0"/>
                <a:cs typeface="Tahoma" pitchFamily="34" charset="0"/>
              </a:rPr>
              <a:t>ño</a:t>
            </a:r>
          </a:p>
        </p:txBody>
      </p:sp>
      <p:pic>
        <p:nvPicPr>
          <p:cNvPr id="7185" name="Picture 18" descr="http://the-simpsons.cz/files/2010/02/clan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219200"/>
            <a:ext cx="8683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"/>
            <a:ext cx="8686800" cy="655320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7030A0"/>
                </a:solidFill>
              </a:rPr>
              <a:t>Nombre</a:t>
            </a:r>
            <a:r>
              <a:rPr lang="en-US" dirty="0" smtClean="0">
                <a:solidFill>
                  <a:srgbClr val="7030A0"/>
                </a:solidFill>
              </a:rPr>
              <a:t>: ________________		Clase 7gd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7030A0"/>
                </a:solidFill>
              </a:rPr>
              <a:t>Fecha : __________________	</a:t>
            </a:r>
            <a:r>
              <a:rPr lang="en-US" dirty="0" err="1" smtClean="0">
                <a:solidFill>
                  <a:srgbClr val="7030A0"/>
                </a:solidFill>
              </a:rPr>
              <a:t>Proposito</a:t>
            </a:r>
            <a:r>
              <a:rPr lang="en-US" dirty="0" smtClean="0">
                <a:solidFill>
                  <a:srgbClr val="7030A0"/>
                </a:solidFill>
              </a:rPr>
              <a:t> # 17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7030A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u="sng" dirty="0" smtClean="0"/>
              <a:t>La </a:t>
            </a:r>
            <a:r>
              <a:rPr lang="en-US" u="sng" dirty="0" err="1" smtClean="0"/>
              <a:t>familia</a:t>
            </a:r>
            <a:r>
              <a:rPr lang="en-US" u="sng" dirty="0" smtClean="0"/>
              <a:t> Simpson. </a:t>
            </a:r>
            <a:r>
              <a:rPr lang="en-US" dirty="0" err="1" smtClean="0"/>
              <a:t>Copia</a:t>
            </a:r>
            <a:r>
              <a:rPr lang="en-US" dirty="0" smtClean="0"/>
              <a:t>, </a:t>
            </a:r>
            <a:r>
              <a:rPr lang="en-US" dirty="0" err="1" smtClean="0"/>
              <a:t>mira</a:t>
            </a:r>
            <a:r>
              <a:rPr lang="en-US" dirty="0" smtClean="0"/>
              <a:t> el </a:t>
            </a:r>
            <a:r>
              <a:rPr lang="en-US" dirty="0" err="1" smtClean="0"/>
              <a:t>arbol</a:t>
            </a:r>
            <a:r>
              <a:rPr lang="en-US" dirty="0" smtClean="0"/>
              <a:t> familiar Simpson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Las </a:t>
            </a:r>
            <a:r>
              <a:rPr lang="en-US" dirty="0" err="1" smtClean="0"/>
              <a:t>abuelas</a:t>
            </a:r>
            <a:r>
              <a:rPr lang="en-US" dirty="0" smtClean="0"/>
              <a:t> de Bart son _________________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</a:t>
            </a:r>
            <a:r>
              <a:rPr lang="en-US" dirty="0" err="1" smtClean="0"/>
              <a:t>tia</a:t>
            </a:r>
            <a:r>
              <a:rPr lang="en-US" dirty="0" smtClean="0"/>
              <a:t> de Ling </a:t>
            </a:r>
            <a:r>
              <a:rPr lang="en-US" dirty="0" err="1" smtClean="0"/>
              <a:t>es</a:t>
            </a:r>
            <a:r>
              <a:rPr lang="en-US" dirty="0" smtClean="0"/>
              <a:t> 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padre de Marge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hermano</a:t>
            </a:r>
            <a:r>
              <a:rPr lang="en-US" dirty="0" smtClean="0"/>
              <a:t> de Homer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 smtClean="0"/>
              <a:t>tios</a:t>
            </a:r>
            <a:r>
              <a:rPr lang="en-US" dirty="0" smtClean="0"/>
              <a:t> de Lisa son 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</a:t>
            </a:r>
            <a:r>
              <a:rPr lang="en-US" dirty="0" err="1" smtClean="0"/>
              <a:t>hija</a:t>
            </a:r>
            <a:r>
              <a:rPr lang="en-US" dirty="0" smtClean="0"/>
              <a:t> de Selma </a:t>
            </a:r>
            <a:r>
              <a:rPr lang="en-US" dirty="0" err="1" smtClean="0"/>
              <a:t>es</a:t>
            </a:r>
            <a:r>
              <a:rPr lang="en-US" dirty="0" smtClean="0"/>
              <a:t> 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 smtClean="0"/>
              <a:t>sobrinos</a:t>
            </a:r>
            <a:r>
              <a:rPr lang="en-US" dirty="0" smtClean="0"/>
              <a:t> de Herb son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abuelo</a:t>
            </a:r>
            <a:r>
              <a:rPr lang="en-US" dirty="0" smtClean="0"/>
              <a:t> de Lisa </a:t>
            </a:r>
            <a:r>
              <a:rPr lang="en-US" dirty="0" err="1" smtClean="0"/>
              <a:t>es</a:t>
            </a:r>
            <a:r>
              <a:rPr lang="en-US" dirty="0" smtClean="0"/>
              <a:t> ________________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 prima de Maggie </a:t>
            </a:r>
            <a:r>
              <a:rPr lang="en-US" dirty="0" err="1" smtClean="0"/>
              <a:t>es</a:t>
            </a:r>
            <a:r>
              <a:rPr lang="en-US" dirty="0" smtClean="0"/>
              <a:t> ____________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en-US" dirty="0" smtClean="0"/>
              <a:t>Las </a:t>
            </a:r>
            <a:r>
              <a:rPr lang="en-US" dirty="0" err="1" smtClean="0"/>
              <a:t>hermanas</a:t>
            </a:r>
            <a:r>
              <a:rPr lang="en-US" dirty="0" smtClean="0"/>
              <a:t> de Bart son _____________</a:t>
            </a:r>
          </a:p>
        </p:txBody>
      </p:sp>
    </p:spTree>
    <p:extLst>
      <p:ext uri="{BB962C8B-B14F-4D97-AF65-F5344CB8AC3E}">
        <p14:creationId xmlns:p14="http://schemas.microsoft.com/office/powerpoint/2010/main" val="930150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3124200"/>
          </a:xfrm>
        </p:spPr>
        <p:txBody>
          <a:bodyPr/>
          <a:lstStyle/>
          <a:p>
            <a:pPr eaLnBrk="1" hangingPunct="1">
              <a:defRPr/>
            </a:pPr>
            <a:endParaRPr lang="en-US" altLang="en-US" sz="4000" u="sng" dirty="0"/>
          </a:p>
          <a:p>
            <a:pPr eaLnBrk="1" hangingPunct="1">
              <a:defRPr/>
            </a:pPr>
            <a:endParaRPr lang="en-US" altLang="en-US" sz="4000" dirty="0" smtClean="0"/>
          </a:p>
          <a:p>
            <a:pPr eaLnBrk="1" hangingPunct="1">
              <a:defRPr/>
            </a:pPr>
            <a:r>
              <a:rPr lang="en-US" altLang="en-US" sz="4000" dirty="0" err="1" smtClean="0"/>
              <a:t>Completa</a:t>
            </a:r>
            <a:r>
              <a:rPr lang="en-US" altLang="en-US" sz="4000" dirty="0" smtClean="0"/>
              <a:t> la </a:t>
            </a:r>
            <a:r>
              <a:rPr lang="en-US" altLang="en-US" sz="4000" dirty="0" err="1" smtClean="0"/>
              <a:t>hoja</a:t>
            </a:r>
            <a:r>
              <a:rPr lang="en-US" altLang="en-US" sz="4000" dirty="0" smtClean="0"/>
              <a:t> MARTA RAMOS PEREZ</a:t>
            </a:r>
            <a:endParaRPr lang="en-US" altLang="en-US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8510588" cy="13255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13462</TotalTime>
  <Words>132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Clouds</vt:lpstr>
      <vt:lpstr>Me llamo _________   Clase 702 La fecha es el 2 de noviembre del 2017</vt:lpstr>
      <vt:lpstr>PowerPoint Presentation</vt:lpstr>
      <vt:lpstr>PowerPoint Presentation</vt:lpstr>
      <vt:lpstr>PowerPoint Presentation</vt:lpstr>
      <vt:lpstr>PowerPoint Presentation</vt:lpstr>
      <vt:lpstr>La familia Simpson </vt:lpstr>
      <vt:lpstr>PowerPoint Presentation</vt:lpstr>
      <vt:lpstr>Tarea # 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31</cp:revision>
  <cp:lastPrinted>2017-10-31T21:05:03Z</cp:lastPrinted>
  <dcterms:created xsi:type="dcterms:W3CDTF">2009-04-27T16:23:15Z</dcterms:created>
  <dcterms:modified xsi:type="dcterms:W3CDTF">2017-11-02T17:04:05Z</dcterms:modified>
</cp:coreProperties>
</file>